
<file path=[Content_Types].xml><?xml version="1.0" encoding="utf-8"?>
<Types xmlns="http://schemas.openxmlformats.org/package/2006/content-types">
  <Default Extension="jpeg" ContentType="image/jpeg"/>
  <Default Extension="JPG" ContentType="image/.jp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3"/>
    <p:sldId id="257" r:id="rId4"/>
    <p:sldId id="258" r:id="rId5"/>
    <p:sldId id="259" r:id="rId6"/>
    <p:sldId id="260" r:id="rId7"/>
    <p:sldId id="261" r:id="rId8"/>
    <p:sldId id="262" r:id="rId9"/>
    <p:sldId id="263" r:id="rId10"/>
    <p:sldId id="264" r:id="rId11"/>
    <p:sldId id="265" r:id="rId12"/>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61" d="100"/>
          <a:sy n="61" d="100"/>
        </p:scale>
        <p:origin x="102" y="31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7.xml"/><Relationship Id="rId8" Type="http://schemas.openxmlformats.org/officeDocument/2006/relationships/slide" Target="slides/slide6.xml"/><Relationship Id="rId7" Type="http://schemas.openxmlformats.org/officeDocument/2006/relationships/slide" Target="slides/slide5.xml"/><Relationship Id="rId6" Type="http://schemas.openxmlformats.org/officeDocument/2006/relationships/slide" Target="slides/slide4.xml"/><Relationship Id="rId5" Type="http://schemas.openxmlformats.org/officeDocument/2006/relationships/slide" Target="slides/slide3.xml"/><Relationship Id="rId4" Type="http://schemas.openxmlformats.org/officeDocument/2006/relationships/slide" Target="slides/slide2.xml"/><Relationship Id="rId3" Type="http://schemas.openxmlformats.org/officeDocument/2006/relationships/slide" Target="slides/slide1.xml"/><Relationship Id="rId2" Type="http://schemas.openxmlformats.org/officeDocument/2006/relationships/theme" Target="theme/theme1.xml"/><Relationship Id="rId15" Type="http://schemas.openxmlformats.org/officeDocument/2006/relationships/tableStyles" Target="tableStyles.xml"/><Relationship Id="rId14" Type="http://schemas.openxmlformats.org/officeDocument/2006/relationships/viewProps" Target="viewProps.xml"/><Relationship Id="rId13" Type="http://schemas.openxmlformats.org/officeDocument/2006/relationships/presProps" Target="presProps.xml"/><Relationship Id="rId12" Type="http://schemas.openxmlformats.org/officeDocument/2006/relationships/slide" Target="slides/slide10.xml"/><Relationship Id="rId11" Type="http://schemas.openxmlformats.org/officeDocument/2006/relationships/slide" Target="slides/slide9.xml"/><Relationship Id="rId10" Type="http://schemas.openxmlformats.org/officeDocument/2006/relationships/slide" Target="slides/slide8.xml"/><Relationship Id="rId1" Type="http://schemas.openxmlformats.org/officeDocument/2006/relationships/slideMaster" Target="slideMasters/slideMaster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showMasterSp="0">
  <p:cSld name="Титульный слайд">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ru-RU"/>
              <a:t>Образец заголовка</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a:t>Образец подзаголовка</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Заголовок и подпись">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ru-RU"/>
              <a:t>Образец заголовка</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a:t>Образец текста</a:t>
            </a:r>
            <a:endParaRPr lang="ru-RU"/>
          </a:p>
        </p:txBody>
      </p:sp>
      <p:sp>
        <p:nvSpPr>
          <p:cNvPr id="4" name="Date Placeholder 3"/>
          <p:cNvSpPr>
            <a:spLocks noGrp="1"/>
          </p:cNvSpPr>
          <p:nvPr>
            <p:ph type="dt" sz="half" idx="10"/>
          </p:nvPr>
        </p:nvSpPr>
        <p:spPr/>
        <p:txBody>
          <a:bodyPr/>
          <a:lstStyle/>
          <a:p>
            <a:fld id="{B61BEF0D-F0BB-DE4B-95CE-6DB70DBA9567}" type="datetimeFigureOut">
              <a:rPr lang="en-US" dirty="0"/>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Цитата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ru-RU"/>
              <a:t>Образец заголовка</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ru-RU"/>
              <a:t>Образец текста</a:t>
            </a:r>
            <a:endParaRPr lang="ru-RU"/>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a:t>Образец текста</a:t>
            </a:r>
            <a:endParaRPr lang="ru-RU"/>
          </a:p>
        </p:txBody>
      </p:sp>
      <p:sp>
        <p:nvSpPr>
          <p:cNvPr id="4" name="Date Placeholder 3"/>
          <p:cNvSpPr>
            <a:spLocks noGrp="1"/>
          </p:cNvSpPr>
          <p:nvPr>
            <p:ph type="dt" sz="half" idx="10"/>
          </p:nvPr>
        </p:nvSpPr>
        <p:spPr/>
        <p:txBody>
          <a:bodyPr/>
          <a:lstStyle/>
          <a:p>
            <a:fld id="{B61BEF0D-F0BB-DE4B-95CE-6DB70DBA9567}" type="datetimeFigureOut">
              <a:rPr lang="en-US" dirty="0"/>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fld>
            <a:endParaRPr lang="en-US" dirty="0"/>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panose="020B0604020202020204"/>
              </a:rPr>
              <a:t>“</a:t>
            </a:r>
            <a:endParaRPr lang="en-US" sz="8000" baseline="0" dirty="0">
              <a:ln w="3175" cmpd="sng">
                <a:noFill/>
              </a:ln>
              <a:solidFill>
                <a:schemeClr val="accent1">
                  <a:lumMod val="60000"/>
                  <a:lumOff val="40000"/>
                </a:schemeClr>
              </a:solidFill>
              <a:effectLst/>
              <a:latin typeface="Arial" panose="020B0604020202020204"/>
            </a:endParaRP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latin typeface="Arial" panose="020B0604020202020204"/>
              </a:rPr>
              <a:t>”</a:t>
            </a:r>
            <a:endParaRPr lang="en-US" dirty="0">
              <a:solidFill>
                <a:schemeClr val="accent1">
                  <a:lumMod val="60000"/>
                  <a:lumOff val="40000"/>
                </a:schemeClr>
              </a:solidFill>
              <a:latin typeface="Arial" panose="020B0604020202020204"/>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Карточка имени">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ru-RU"/>
              <a:t>Образец заголовка</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a:t>Образец текста</a:t>
            </a:r>
            <a:endParaRPr lang="ru-RU"/>
          </a:p>
        </p:txBody>
      </p:sp>
      <p:sp>
        <p:nvSpPr>
          <p:cNvPr id="4" name="Date Placeholder 3"/>
          <p:cNvSpPr>
            <a:spLocks noGrp="1"/>
          </p:cNvSpPr>
          <p:nvPr>
            <p:ph type="dt" sz="half" idx="10"/>
          </p:nvPr>
        </p:nvSpPr>
        <p:spPr/>
        <p:txBody>
          <a:bodyPr/>
          <a:lstStyle/>
          <a:p>
            <a:fld id="{B61BEF0D-F0BB-DE4B-95CE-6DB70DBA9567}" type="datetimeFigureOut">
              <a:rPr lang="en-US" dirty="0"/>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Цитата карточки имени">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ru-RU"/>
              <a:t>Образец заголовка</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ru-RU"/>
              <a:t>Образец текста</a:t>
            </a:r>
            <a:endParaRPr lang="ru-RU"/>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a:t>Образец текста</a:t>
            </a:r>
            <a:endParaRPr lang="ru-RU"/>
          </a:p>
        </p:txBody>
      </p:sp>
      <p:sp>
        <p:nvSpPr>
          <p:cNvPr id="4" name="Date Placeholder 3"/>
          <p:cNvSpPr>
            <a:spLocks noGrp="1"/>
          </p:cNvSpPr>
          <p:nvPr>
            <p:ph type="dt" sz="half" idx="10"/>
          </p:nvPr>
        </p:nvSpPr>
        <p:spPr/>
        <p:txBody>
          <a:bodyPr/>
          <a:lstStyle/>
          <a:p>
            <a:fld id="{B61BEF0D-F0BB-DE4B-95CE-6DB70DBA9567}" type="datetimeFigureOut">
              <a:rPr lang="en-US" dirty="0"/>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fld>
            <a:endParaRPr lang="en-US" dirty="0"/>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panose="020B0604020202020204"/>
              </a:rPr>
              <a:t>“</a:t>
            </a:r>
            <a:endParaRPr lang="en-US" sz="8000" baseline="0" dirty="0">
              <a:ln w="3175" cmpd="sng">
                <a:noFill/>
              </a:ln>
              <a:solidFill>
                <a:schemeClr val="accent1">
                  <a:lumMod val="60000"/>
                  <a:lumOff val="40000"/>
                </a:schemeClr>
              </a:solidFill>
              <a:effectLst/>
              <a:latin typeface="Arial" panose="020B0604020202020204"/>
            </a:endParaRP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panose="020B0604020202020204"/>
              </a:rPr>
              <a:t>”</a:t>
            </a:r>
            <a:endParaRPr lang="en-US" sz="8000" baseline="0" dirty="0">
              <a:ln w="3175" cmpd="sng">
                <a:noFill/>
              </a:ln>
              <a:solidFill>
                <a:schemeClr val="accent1">
                  <a:lumMod val="60000"/>
                  <a:lumOff val="40000"/>
                </a:schemeClr>
              </a:solidFill>
              <a:effectLst/>
              <a:latin typeface="Arial" panose="020B0604020202020204"/>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Истина или ложь">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ru-RU"/>
              <a:t>Образец заголовка</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ru-RU"/>
              <a:t>Образец текста</a:t>
            </a:r>
            <a:endParaRPr lang="ru-RU"/>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a:t>Образец текста</a:t>
            </a:r>
            <a:endParaRPr lang="ru-RU"/>
          </a:p>
        </p:txBody>
      </p:sp>
      <p:sp>
        <p:nvSpPr>
          <p:cNvPr id="4" name="Date Placeholder 3"/>
          <p:cNvSpPr>
            <a:spLocks noGrp="1"/>
          </p:cNvSpPr>
          <p:nvPr>
            <p:ph type="dt" sz="half" idx="10"/>
          </p:nvPr>
        </p:nvSpPr>
        <p:spPr/>
        <p:txBody>
          <a:bodyPr/>
          <a:lstStyle/>
          <a:p>
            <a:fld id="{B61BEF0D-F0BB-DE4B-95CE-6DB70DBA9567}" type="datetimeFigureOut">
              <a:rPr lang="en-US" dirty="0"/>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dirty="0"/>
          </a:p>
        </p:txBody>
      </p:sp>
      <p:sp>
        <p:nvSpPr>
          <p:cNvPr id="3" name="Vertical Text Placeholder 2"/>
          <p:cNvSpPr>
            <a:spLocks noGrp="1"/>
          </p:cNvSpPr>
          <p:nvPr>
            <p:ph type="body" orient="vert" idx="1"/>
          </p:nvPr>
        </p:nvSpPr>
        <p:spPr/>
        <p:txBody>
          <a:bodyPr vert="eaVert"/>
          <a:lstStyle/>
          <a:p>
            <a:pPr lvl="0"/>
            <a:r>
              <a:rPr lang="ru-RU"/>
              <a:t>Образец текста</a:t>
            </a:r>
            <a:endParaRPr lang="ru-RU"/>
          </a:p>
          <a:p>
            <a:pPr lvl="1"/>
            <a:r>
              <a:rPr lang="ru-RU"/>
              <a:t>Второй уровень</a:t>
            </a:r>
            <a:endParaRPr lang="ru-RU"/>
          </a:p>
          <a:p>
            <a:pPr lvl="2"/>
            <a:r>
              <a:rPr lang="ru-RU"/>
              <a:t>Третий уровень</a:t>
            </a:r>
            <a:endParaRPr lang="ru-RU"/>
          </a:p>
          <a:p>
            <a:pPr lvl="3"/>
            <a:r>
              <a:rPr lang="ru-RU"/>
              <a:t>Четвертый уровень</a:t>
            </a:r>
            <a:endParaRPr lang="ru-RU"/>
          </a:p>
          <a:p>
            <a:pPr lvl="4"/>
            <a:r>
              <a:rPr lang="ru-RU"/>
              <a:t>Пятый уровень</a:t>
            </a:r>
            <a:endParaRPr lang="en-US" dirty="0"/>
          </a:p>
        </p:txBody>
      </p:sp>
      <p:sp>
        <p:nvSpPr>
          <p:cNvPr id="4" name="Date Placeholder 3"/>
          <p:cNvSpPr>
            <a:spLocks noGrp="1"/>
          </p:cNvSpPr>
          <p:nvPr>
            <p:ph type="dt" sz="half" idx="10"/>
          </p:nvPr>
        </p:nvSpPr>
        <p:spPr/>
        <p:txBody>
          <a:bodyPr/>
          <a:lstStyle/>
          <a:p>
            <a:fld id="{55C6B4A9-1611-4792-9094-5F34BCA07E0B}" type="datetimeFigureOut">
              <a:rPr lang="en-US" dirty="0"/>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9333C77-0158-454C-844F-B7AB9BD7DAD4}" type="slidenum">
              <a:rPr lang="en-US" dirty="0"/>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ru-RU"/>
              <a:t>Образец заголовка</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ru-RU"/>
              <a:t>Образец текста</a:t>
            </a:r>
            <a:endParaRPr lang="ru-RU"/>
          </a:p>
          <a:p>
            <a:pPr lvl="1"/>
            <a:r>
              <a:rPr lang="ru-RU"/>
              <a:t>Второй уровень</a:t>
            </a:r>
            <a:endParaRPr lang="ru-RU"/>
          </a:p>
          <a:p>
            <a:pPr lvl="2"/>
            <a:r>
              <a:rPr lang="ru-RU"/>
              <a:t>Третий уровень</a:t>
            </a:r>
            <a:endParaRPr lang="ru-RU"/>
          </a:p>
          <a:p>
            <a:pPr lvl="3"/>
            <a:r>
              <a:rPr lang="ru-RU"/>
              <a:t>Четвертый уровень</a:t>
            </a:r>
            <a:endParaRPr lang="ru-RU"/>
          </a:p>
          <a:p>
            <a:pPr lvl="4"/>
            <a:r>
              <a:rPr lang="ru-RU"/>
              <a:t>Пятый уровень</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ru-RU"/>
              <a:t>Образец заголовка</a:t>
            </a:r>
            <a:endParaRPr lang="en-US" dirty="0"/>
          </a:p>
        </p:txBody>
      </p:sp>
      <p:sp>
        <p:nvSpPr>
          <p:cNvPr id="3" name="Content Placeholder 2"/>
          <p:cNvSpPr>
            <a:spLocks noGrp="1"/>
          </p:cNvSpPr>
          <p:nvPr>
            <p:ph idx="1"/>
          </p:nvPr>
        </p:nvSpPr>
        <p:spPr/>
        <p:txBody>
          <a:bodyPr/>
          <a:lstStyle/>
          <a:p>
            <a:pPr lvl="0"/>
            <a:r>
              <a:rPr lang="ru-RU"/>
              <a:t>Образец текста</a:t>
            </a:r>
            <a:endParaRPr lang="ru-RU"/>
          </a:p>
          <a:p>
            <a:pPr lvl="1"/>
            <a:r>
              <a:rPr lang="ru-RU"/>
              <a:t>Второй уровень</a:t>
            </a:r>
            <a:endParaRPr lang="ru-RU"/>
          </a:p>
          <a:p>
            <a:pPr lvl="2"/>
            <a:r>
              <a:rPr lang="ru-RU"/>
              <a:t>Третий уровень</a:t>
            </a:r>
            <a:endParaRPr lang="ru-RU"/>
          </a:p>
          <a:p>
            <a:pPr lvl="3"/>
            <a:r>
              <a:rPr lang="ru-RU"/>
              <a:t>Четвертый уровень</a:t>
            </a:r>
            <a:endParaRPr lang="ru-RU"/>
          </a:p>
          <a:p>
            <a:pPr lvl="4"/>
            <a:r>
              <a:rPr lang="ru-RU"/>
              <a:t>Пятый уровень</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ru-RU"/>
              <a:t>Образец заголовка</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a:t>Образец текста</a:t>
            </a:r>
            <a:endParaRPr lang="ru-RU"/>
          </a:p>
        </p:txBody>
      </p:sp>
      <p:sp>
        <p:nvSpPr>
          <p:cNvPr id="4" name="Date Placeholder 3"/>
          <p:cNvSpPr>
            <a:spLocks noGrp="1"/>
          </p:cNvSpPr>
          <p:nvPr>
            <p:ph type="dt" sz="half" idx="10"/>
          </p:nvPr>
        </p:nvSpPr>
        <p:spPr/>
        <p:txBody>
          <a:bodyPr/>
          <a:lstStyle/>
          <a:p>
            <a:fld id="{B61BEF0D-F0BB-DE4B-95CE-6DB70DBA9567}" type="datetimeFigureOut">
              <a:rPr lang="en-US" dirty="0"/>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ru-RU"/>
              <a:t>Образец текста</a:t>
            </a:r>
            <a:endParaRPr lang="ru-RU"/>
          </a:p>
          <a:p>
            <a:pPr lvl="1"/>
            <a:r>
              <a:rPr lang="ru-RU"/>
              <a:t>Второй уровень</a:t>
            </a:r>
            <a:endParaRPr lang="ru-RU"/>
          </a:p>
          <a:p>
            <a:pPr lvl="2"/>
            <a:r>
              <a:rPr lang="ru-RU"/>
              <a:t>Третий уровень</a:t>
            </a:r>
            <a:endParaRPr lang="ru-RU"/>
          </a:p>
          <a:p>
            <a:pPr lvl="3"/>
            <a:r>
              <a:rPr lang="ru-RU"/>
              <a:t>Четвертый уровень</a:t>
            </a:r>
            <a:endParaRPr lang="ru-RU"/>
          </a:p>
          <a:p>
            <a:pPr lvl="4"/>
            <a:r>
              <a:rPr lang="ru-RU"/>
              <a:t>Пятый уровень</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ru-RU"/>
              <a:t>Образец текста</a:t>
            </a:r>
            <a:endParaRPr lang="ru-RU"/>
          </a:p>
          <a:p>
            <a:pPr lvl="1"/>
            <a:r>
              <a:rPr lang="ru-RU"/>
              <a:t>Второй уровень</a:t>
            </a:r>
            <a:endParaRPr lang="ru-RU"/>
          </a:p>
          <a:p>
            <a:pPr lvl="2"/>
            <a:r>
              <a:rPr lang="ru-RU"/>
              <a:t>Третий уровень</a:t>
            </a:r>
            <a:endParaRPr lang="ru-RU"/>
          </a:p>
          <a:p>
            <a:pPr lvl="3"/>
            <a:r>
              <a:rPr lang="ru-RU"/>
              <a:t>Четвертый уровень</a:t>
            </a:r>
            <a:endParaRPr lang="ru-RU"/>
          </a:p>
          <a:p>
            <a:pPr lvl="4"/>
            <a:r>
              <a:rPr lang="ru-RU"/>
              <a:t>Пятый уровень</a:t>
            </a:r>
            <a:endParaRPr lang="en-US" dirty="0"/>
          </a:p>
        </p:txBody>
      </p:sp>
      <p:sp>
        <p:nvSpPr>
          <p:cNvPr id="5" name="Date Placeholder 4"/>
          <p:cNvSpPr>
            <a:spLocks noGrp="1"/>
          </p:cNvSpPr>
          <p:nvPr>
            <p:ph type="dt" sz="half" idx="10"/>
          </p:nvPr>
        </p:nvSpPr>
        <p:spPr/>
        <p:txBody>
          <a:bodyPr/>
          <a:lstStyle/>
          <a:p>
            <a:fld id="{EB712588-04B1-427B-82EE-E8DB90309F08}" type="datetimeFigureOut">
              <a:rPr lang="en-US" dirty="0"/>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FF9F0C5-380F-41C2-899A-BAC0F0927E16}" type="slidenum">
              <a:rPr lang="en-US" dirty="0"/>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ru-RU"/>
              <a:t>Образец заголовка</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endParaRPr lang="ru-RU"/>
          </a:p>
        </p:txBody>
      </p:sp>
      <p:sp>
        <p:nvSpPr>
          <p:cNvPr id="4" name="Content Placeholder 3"/>
          <p:cNvSpPr>
            <a:spLocks noGrp="1"/>
          </p:cNvSpPr>
          <p:nvPr>
            <p:ph sz="half" idx="2"/>
          </p:nvPr>
        </p:nvSpPr>
        <p:spPr>
          <a:xfrm>
            <a:off x="675745" y="2737245"/>
            <a:ext cx="4185623" cy="3304117"/>
          </a:xfrm>
        </p:spPr>
        <p:txBody>
          <a:bodyPr>
            <a:normAutofit/>
          </a:bodyPr>
          <a:lstStyle/>
          <a:p>
            <a:pPr lvl="0"/>
            <a:r>
              <a:rPr lang="ru-RU"/>
              <a:t>Образец текста</a:t>
            </a:r>
            <a:endParaRPr lang="ru-RU"/>
          </a:p>
          <a:p>
            <a:pPr lvl="1"/>
            <a:r>
              <a:rPr lang="ru-RU"/>
              <a:t>Второй уровень</a:t>
            </a:r>
            <a:endParaRPr lang="ru-RU"/>
          </a:p>
          <a:p>
            <a:pPr lvl="2"/>
            <a:r>
              <a:rPr lang="ru-RU"/>
              <a:t>Третий уровень</a:t>
            </a:r>
            <a:endParaRPr lang="ru-RU"/>
          </a:p>
          <a:p>
            <a:pPr lvl="3"/>
            <a:r>
              <a:rPr lang="ru-RU"/>
              <a:t>Четвертый уровень</a:t>
            </a:r>
            <a:endParaRPr lang="ru-RU"/>
          </a:p>
          <a:p>
            <a:pPr lvl="4"/>
            <a:r>
              <a:rPr lang="ru-RU"/>
              <a:t>Пятый уровень</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endParaRPr lang="ru-RU"/>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ru-RU"/>
              <a:t>Образец текста</a:t>
            </a:r>
            <a:endParaRPr lang="ru-RU"/>
          </a:p>
          <a:p>
            <a:pPr lvl="1"/>
            <a:r>
              <a:rPr lang="ru-RU"/>
              <a:t>Второй уровень</a:t>
            </a:r>
            <a:endParaRPr lang="ru-RU"/>
          </a:p>
          <a:p>
            <a:pPr lvl="2"/>
            <a:r>
              <a:rPr lang="ru-RU"/>
              <a:t>Третий уровень</a:t>
            </a:r>
            <a:endParaRPr lang="ru-RU"/>
          </a:p>
          <a:p>
            <a:pPr lvl="3"/>
            <a:r>
              <a:rPr lang="ru-RU"/>
              <a:t>Четвертый уровень</a:t>
            </a:r>
            <a:endParaRPr lang="ru-RU"/>
          </a:p>
          <a:p>
            <a:pPr lvl="4"/>
            <a:r>
              <a:rPr lang="ru-RU"/>
              <a:t>Пятый уровень</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ru-RU"/>
              <a:t>Образец заголовка</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ru-RU"/>
              <a:t>Образец заголовка</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ru-RU"/>
              <a:t>Образец текста</a:t>
            </a:r>
            <a:endParaRPr lang="ru-RU"/>
          </a:p>
          <a:p>
            <a:pPr lvl="1"/>
            <a:r>
              <a:rPr lang="ru-RU"/>
              <a:t>Второй уровень</a:t>
            </a:r>
            <a:endParaRPr lang="ru-RU"/>
          </a:p>
          <a:p>
            <a:pPr lvl="2"/>
            <a:r>
              <a:rPr lang="ru-RU"/>
              <a:t>Третий уровень</a:t>
            </a:r>
            <a:endParaRPr lang="ru-RU"/>
          </a:p>
          <a:p>
            <a:pPr lvl="3"/>
            <a:r>
              <a:rPr lang="ru-RU"/>
              <a:t>Четвертый уровень</a:t>
            </a:r>
            <a:endParaRPr lang="ru-RU"/>
          </a:p>
          <a:p>
            <a:pPr lvl="4"/>
            <a:r>
              <a:rPr lang="ru-RU"/>
              <a:t>Пятый уровень</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200" indent="0">
              <a:buNone/>
              <a:defRPr sz="1400"/>
            </a:lvl2pPr>
            <a:lvl3pPr marL="914400" indent="0">
              <a:buNone/>
              <a:defRPr sz="1200"/>
            </a:lvl3pPr>
            <a:lvl4pPr marL="1370965" indent="0">
              <a:buNone/>
              <a:defRPr sz="1000"/>
            </a:lvl4pPr>
            <a:lvl5pPr marL="1828165" indent="0">
              <a:buNone/>
              <a:defRPr sz="1000"/>
            </a:lvl5pPr>
            <a:lvl6pPr marL="2285365" indent="0">
              <a:buNone/>
              <a:defRPr sz="1000"/>
            </a:lvl6pPr>
            <a:lvl7pPr marL="2742565" indent="0">
              <a:buNone/>
              <a:defRPr sz="1000"/>
            </a:lvl7pPr>
            <a:lvl8pPr marL="3199130" indent="0">
              <a:buNone/>
              <a:defRPr sz="1000"/>
            </a:lvl8pPr>
            <a:lvl9pPr marL="3656330" indent="0">
              <a:buNone/>
              <a:defRPr sz="1000"/>
            </a:lvl9pPr>
          </a:lstStyle>
          <a:p>
            <a:pPr lvl="0"/>
            <a:r>
              <a:rPr lang="ru-RU"/>
              <a:t>Образец текста</a:t>
            </a:r>
            <a:endParaRPr lang="ru-RU"/>
          </a:p>
        </p:txBody>
      </p:sp>
      <p:sp>
        <p:nvSpPr>
          <p:cNvPr id="5" name="Date Placeholder 4"/>
          <p:cNvSpPr>
            <a:spLocks noGrp="1"/>
          </p:cNvSpPr>
          <p:nvPr>
            <p:ph type="dt" sz="half" idx="10"/>
          </p:nvPr>
        </p:nvSpPr>
        <p:spPr/>
        <p:txBody>
          <a:bodyPr/>
          <a:lstStyle/>
          <a:p>
            <a:fld id="{42A54C80-263E-416B-A8E0-580EDEADCBDC}" type="datetimeFigureOut">
              <a:rPr lang="en-US" dirty="0"/>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19954A3-9DFD-4C44-94BA-B95130A3BA1C}" type="slidenum">
              <a:rPr lang="en-US" dirty="0"/>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ru-RU"/>
              <a:t>Образец заголовка</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ru-RU"/>
              <a:t>Вставка рисунка</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endParaRPr lang="ru-RU"/>
          </a:p>
        </p:txBody>
      </p:sp>
      <p:sp>
        <p:nvSpPr>
          <p:cNvPr id="5" name="Date Placeholder 4"/>
          <p:cNvSpPr>
            <a:spLocks noGrp="1"/>
          </p:cNvSpPr>
          <p:nvPr>
            <p:ph type="dt" sz="half" idx="10"/>
          </p:nvPr>
        </p:nvSpPr>
        <p:spPr/>
        <p:txBody>
          <a:bodyPr/>
          <a:lstStyle/>
          <a:p>
            <a:fld id="{B61BEF0D-F0BB-DE4B-95CE-6DB70DBA9567}" type="datetimeFigureOut">
              <a:rPr lang="en-US" dirty="0"/>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7" Type="http://schemas.openxmlformats.org/officeDocument/2006/relationships/theme" Target="../theme/theme1.xml"/><Relationship Id="rId16" Type="http://schemas.openxmlformats.org/officeDocument/2006/relationships/slideLayout" Target="../slideLayouts/slideLayout16.xml"/><Relationship Id="rId15" Type="http://schemas.openxmlformats.org/officeDocument/2006/relationships/slideLayout" Target="../slideLayouts/slideLayout15.xml"/><Relationship Id="rId14" Type="http://schemas.openxmlformats.org/officeDocument/2006/relationships/slideLayout" Target="../slideLayouts/slideLayout14.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ru-RU"/>
              <a:t>Образец заголовка</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ru-RU"/>
              <a:t>Образец текста</a:t>
            </a:r>
            <a:endParaRPr lang="ru-RU"/>
          </a:p>
          <a:p>
            <a:pPr lvl="1"/>
            <a:r>
              <a:rPr lang="ru-RU"/>
              <a:t>Второй уровень</a:t>
            </a:r>
            <a:endParaRPr lang="ru-RU"/>
          </a:p>
          <a:p>
            <a:pPr lvl="2"/>
            <a:r>
              <a:rPr lang="ru-RU"/>
              <a:t>Третий уровень</a:t>
            </a:r>
            <a:endParaRPr lang="ru-RU"/>
          </a:p>
          <a:p>
            <a:pPr lvl="3"/>
            <a:r>
              <a:rPr lang="ru-RU"/>
              <a:t>Четвертый уровень</a:t>
            </a:r>
            <a:endParaRPr lang="ru-RU"/>
          </a:p>
          <a:p>
            <a:pPr lvl="4"/>
            <a:r>
              <a:rPr lang="ru-RU"/>
              <a:t>Пятый уровень</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B61BEF0D-F0BB-DE4B-95CE-6DB70DBA9567}" type="datetimeFigureOut">
              <a:rPr lang="en-US" dirty="0"/>
            </a:fld>
            <a:endParaRPr lang="en-US" dirty="0"/>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D57F1E4F-1CFF-5643-939E-217C01CDF565}" type="slidenum">
              <a:rPr lang="en-US" dirty="0"/>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panose="05040102010807070707"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panose="05040102010807070707"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panose="05040102010807070707"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panose="05040102010807070707"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panose="05040102010807070707"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panose="05040102010807070707"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panose="05040102010807070707"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panose="05040102010807070707"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panose="05040102010807070707"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1.jpeg"/></Relationships>
</file>

<file path=ppt/slides/_rels/slide10.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image" Target="../media/image8.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2.jpeg"/></Relationships>
</file>

<file path=ppt/slides/_rels/slide6.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3.jpeg"/></Relationships>
</file>

<file path=ppt/slides/_rels/slide7.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4.jpeg"/></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6.jpeg"/><Relationship Id="rId1" Type="http://schemas.openxmlformats.org/officeDocument/2006/relationships/image" Target="../media/image5.jpeg"/></Relationships>
</file>

<file path=ppt/slides/_rels/slide9.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7.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1507066" y="804041"/>
            <a:ext cx="10127885" cy="3894083"/>
          </a:xfrm>
        </p:spPr>
        <p:txBody>
          <a:bodyPr/>
          <a:lstStyle/>
          <a:p>
            <a:pPr algn="l"/>
            <a:r>
              <a:rPr lang="ru-RU" sz="2000" b="1" dirty="0" err="1"/>
              <a:t>Чолдак-оол</a:t>
            </a:r>
            <a:r>
              <a:rPr lang="ru-RU" sz="2000" b="1" dirty="0"/>
              <a:t> Лидия </a:t>
            </a:r>
            <a:r>
              <a:rPr lang="ru-RU" sz="2000" b="1" dirty="0" err="1"/>
              <a:t>Кууларовна</a:t>
            </a:r>
            <a:br>
              <a:rPr lang="ru-RU" sz="2000" b="1" dirty="0"/>
            </a:br>
            <a:r>
              <a:rPr lang="ru-RU" sz="2000" b="1" dirty="0"/>
              <a:t>Учитель начальных классов</a:t>
            </a:r>
            <a:br>
              <a:rPr lang="ru-RU" sz="2000" b="1" dirty="0"/>
            </a:br>
            <a:r>
              <a:rPr lang="ru-RU" sz="2000" b="1" dirty="0"/>
              <a:t>Высшей квалификационной категории</a:t>
            </a:r>
            <a:br>
              <a:rPr lang="ru-RU" sz="2000" b="1" dirty="0"/>
            </a:br>
            <a:r>
              <a:rPr lang="ru-RU" sz="2000" b="1" dirty="0"/>
              <a:t>Почетный работник общего образования РФ</a:t>
            </a:r>
            <a:br>
              <a:rPr lang="ru-RU" sz="2000" b="1" dirty="0"/>
            </a:br>
            <a:r>
              <a:rPr lang="ru-RU" sz="2000" b="1" dirty="0"/>
              <a:t>Ветеран педагогического труда</a:t>
            </a:r>
            <a:br>
              <a:rPr lang="ru-RU" sz="2000" b="1" dirty="0"/>
            </a:br>
            <a:r>
              <a:rPr lang="ru-RU" sz="2000" b="1" dirty="0"/>
              <a:t>МБОУ СОШ </a:t>
            </a:r>
            <a:r>
              <a:rPr lang="ru-RU" sz="2000" b="1" dirty="0" err="1"/>
              <a:t>с.Кызыл-Арыг</a:t>
            </a:r>
            <a:br>
              <a:rPr lang="ru-RU" sz="2000" b="1" dirty="0"/>
            </a:br>
            <a:endParaRPr lang="ru-RU" sz="2000" b="1" dirty="0"/>
          </a:p>
        </p:txBody>
      </p:sp>
      <p:sp>
        <p:nvSpPr>
          <p:cNvPr id="3" name="Подзаголовок 2"/>
          <p:cNvSpPr>
            <a:spLocks noGrp="1"/>
          </p:cNvSpPr>
          <p:nvPr>
            <p:ph type="subTitle" idx="1"/>
          </p:nvPr>
        </p:nvSpPr>
        <p:spPr/>
        <p:txBody>
          <a:bodyPr/>
          <a:lstStyle/>
          <a:p>
            <a:endParaRPr lang="ru-RU" dirty="0"/>
          </a:p>
        </p:txBody>
      </p:sp>
      <p:pic>
        <p:nvPicPr>
          <p:cNvPr id="1026" name="Рисунок 10" descr="https://sun9-36.userapi.com/impg/faDOWrIwwLqebmELVTy-jW4PJVALCzOq23ze2w/u0AB8G4Mxu0.jpg?size=490x662&amp;quality=95&amp;sign=872a135e88165a2a534fb722809c462b&amp;c_uniq_tag=XutLhYX1-BUpqMigzmoEzvRCO9qRrbFLDkwnhkD_WEM&amp;type=album"/>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7420302" y="740930"/>
            <a:ext cx="3264631" cy="44068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19224" y="4913586"/>
            <a:ext cx="8596668" cy="1320800"/>
          </a:xfrm>
        </p:spPr>
        <p:txBody>
          <a:bodyPr/>
          <a:lstStyle/>
          <a:p>
            <a:pPr algn="ctr"/>
            <a:r>
              <a:rPr lang="ru-RU" dirty="0"/>
              <a:t>Спасибо за внимание!</a:t>
            </a:r>
            <a:endParaRPr lang="ru-RU" dirty="0"/>
          </a:p>
        </p:txBody>
      </p:sp>
      <p:pic>
        <p:nvPicPr>
          <p:cNvPr id="7170" name="Рисунок 9" descr="https://sun9-33.userapi.com/impg/mJxd-pb4MQQzbDhp7MSxqSoWw2EVQftUXaTrSQ/CUxwGmZL97w.jpg?size=1280x960&amp;quality=95&amp;sign=2c72006c835c70eeaf35a834199c605e&amp;c_uniq_tag=8_MkEwsjT0awN2s_UTmaxuVX8nB0ms6yPvtNSbeT-aQ&amp;type=album"/>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3480307" y="726091"/>
            <a:ext cx="4161927" cy="31231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1" name="Рисунок 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784568" y="783733"/>
            <a:ext cx="2297113" cy="3065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2" name="Рисунок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2187" y="759920"/>
            <a:ext cx="2312987" cy="308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algn="ctr"/>
            <a:r>
              <a:rPr lang="ru-RU" b="1" dirty="0"/>
              <a:t>Талантливый педагог, пламенный патриот.</a:t>
            </a:r>
            <a:endParaRPr lang="ru-RU" dirty="0"/>
          </a:p>
        </p:txBody>
      </p:sp>
      <p:sp>
        <p:nvSpPr>
          <p:cNvPr id="3" name="Объект 2"/>
          <p:cNvSpPr>
            <a:spLocks noGrp="1"/>
          </p:cNvSpPr>
          <p:nvPr>
            <p:ph idx="1"/>
          </p:nvPr>
        </p:nvSpPr>
        <p:spPr/>
        <p:txBody>
          <a:bodyPr/>
          <a:lstStyle/>
          <a:p>
            <a:r>
              <a:rPr lang="ru-RU" b="1" dirty="0"/>
              <a:t>Актуальность темы доклада:</a:t>
            </a:r>
            <a:endParaRPr lang="ru-RU" dirty="0"/>
          </a:p>
          <a:p>
            <a:pPr fontAlgn="base"/>
            <a:r>
              <a:rPr lang="ru-RU" dirty="0"/>
              <a:t>        Педагог-одна из самых сложных профессий. Педагог играет важную роль в жизни каждого человека. Педагоги не только обучают своему предмету, но помогают ориентироваться в жизни воспитание любви к родному краю, к родной культуре, к родному селу, к родной речи-задача первостепенной важности. Постоянно расширяясь это любовь к родному переходит любовь к своему государству, к его истории, и его прошлому, и настоящему, а затем ко всему человечеству.</a:t>
            </a:r>
            <a:endParaRPr lang="ru-RU" dirty="0"/>
          </a:p>
          <a:p>
            <a:pPr fontAlgn="base"/>
            <a:r>
              <a:rPr lang="ru-RU" dirty="0"/>
              <a:t>Быть учителем трудно: надо помогать находить общий язык с каждым учеником. Л.Н. Толстой сказал, что хорошему учителю достаточно иметь только два качества - большие знания и большое сердце.</a:t>
            </a:r>
            <a:endParaRPr lang="ru-RU" dirty="0"/>
          </a:p>
          <a:p>
            <a:endParaRPr lang="ru-RU"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p:txBody>
          <a:bodyPr>
            <a:normAutofit fontScale="92500" lnSpcReduction="10000"/>
          </a:bodyPr>
          <a:lstStyle/>
          <a:p>
            <a:pPr fontAlgn="base"/>
            <a:r>
              <a:rPr lang="ru-RU" b="1" dirty="0"/>
              <a:t>Цели :</a:t>
            </a:r>
            <a:endParaRPr lang="ru-RU" dirty="0"/>
          </a:p>
          <a:p>
            <a:pPr marL="0" lvl="0" indent="0" fontAlgn="base">
              <a:buNone/>
            </a:pPr>
            <a:r>
              <a:rPr lang="ru-RU" dirty="0"/>
              <a:t>рассказать о заслуженном учителе нашего села </a:t>
            </a:r>
            <a:r>
              <a:rPr lang="ru-RU" dirty="0" err="1"/>
              <a:t>Комбу</a:t>
            </a:r>
            <a:r>
              <a:rPr lang="ru-RU" dirty="0"/>
              <a:t> Клара Ивановне</a:t>
            </a:r>
            <a:endParaRPr lang="ru-RU" dirty="0"/>
          </a:p>
          <a:p>
            <a:pPr marL="0" lvl="0" indent="0" fontAlgn="base">
              <a:buNone/>
            </a:pPr>
            <a:r>
              <a:rPr lang="ru-RU" dirty="0"/>
              <a:t>показать учащимся и родителям значимость профессии учителя, повысить интерес и уважение к профессии учителя.</a:t>
            </a:r>
            <a:endParaRPr lang="ru-RU" dirty="0"/>
          </a:p>
          <a:p>
            <a:pPr marL="0" lvl="0" indent="0" fontAlgn="base">
              <a:buNone/>
            </a:pPr>
            <a:r>
              <a:rPr lang="ru-RU" dirty="0"/>
              <a:t>Воспитывать человека. Формирование положительных качеств будущего патриота.</a:t>
            </a:r>
            <a:endParaRPr lang="ru-RU" dirty="0"/>
          </a:p>
          <a:p>
            <a:pPr fontAlgn="base"/>
            <a:r>
              <a:rPr lang="ru-RU" b="1" dirty="0"/>
              <a:t>Задачи :</a:t>
            </a:r>
            <a:endParaRPr lang="ru-RU" dirty="0"/>
          </a:p>
          <a:p>
            <a:pPr marL="0" lvl="0" indent="0" fontAlgn="base">
              <a:buNone/>
            </a:pPr>
            <a:r>
              <a:rPr lang="ru-RU" dirty="0"/>
              <a:t>Использовать материал для классных часов, внеклассных мероприятий для повышения интереса учащихся к профессии учителя.</a:t>
            </a:r>
            <a:endParaRPr lang="ru-RU" dirty="0"/>
          </a:p>
          <a:p>
            <a:pPr marL="0" lvl="0" indent="0" fontAlgn="base">
              <a:buNone/>
            </a:pPr>
            <a:r>
              <a:rPr lang="ru-RU" dirty="0"/>
              <a:t>поместить материал на школьный сайт.</a:t>
            </a:r>
            <a:endParaRPr lang="ru-RU" dirty="0"/>
          </a:p>
          <a:p>
            <a:pPr marL="0" lvl="0" indent="0" fontAlgn="base">
              <a:buNone/>
            </a:pPr>
            <a:r>
              <a:rPr lang="ru-RU" dirty="0"/>
              <a:t>Формирование уважительного отношения к профессии учителя и гордости за нашу малую родину, что имеет таких ….людей</a:t>
            </a:r>
            <a:endParaRPr lang="ru-RU" dirty="0"/>
          </a:p>
          <a:p>
            <a:endParaRPr lang="ru-RU"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677334" y="236483"/>
            <a:ext cx="8640087" cy="6416565"/>
          </a:xfrm>
        </p:spPr>
        <p:txBody>
          <a:bodyPr>
            <a:normAutofit fontScale="85000" lnSpcReduction="10000"/>
          </a:bodyPr>
          <a:lstStyle/>
          <a:p>
            <a:r>
              <a:rPr lang="ru-RU" dirty="0"/>
              <a:t>На учителей возложена огромная ответственность, ведь именно знаниями, которые мы получаем от них, мы воспользуемся в дальнейшие жизни. Эти знания должны быть глубокими, насыщенными, полезными, а главное верными, ведь каждый учитель хочет только добра и успехов своим ученикам. Мне по душе следующее высказывание Льва Николаевича Толстого: «Если учитель имеет только любовь к делу, он будет хороший учитель. Если учитель имеет только любовь к ученику, как отец, мать, - он будет лучше того учителя, который прочел все книги, но не имеет любви ни к делу, ни к ученикам. Если учитель соединяет в себе любовь к делу и к ученикам, он - совершенный учитель».</a:t>
            </a:r>
            <a:endParaRPr lang="ru-RU" dirty="0"/>
          </a:p>
          <a:p>
            <a:r>
              <a:rPr lang="ru-RU" dirty="0"/>
              <a:t>В жизни каждого человека есть люди, которые оказывали заметное подчас решающее влияние на формирование его характера и мировоззрения. Иногда воздействие такой личности продолжается годы. Иногда-целую жизнь. Именно учитель примером своего труда, увлеченности самоотдачи указывает дорогу в жизнь. В работе и творческих поисках.</a:t>
            </a:r>
            <a:endParaRPr lang="ru-RU" dirty="0"/>
          </a:p>
          <a:p>
            <a:r>
              <a:rPr lang="ru-RU" dirty="0"/>
              <a:t>Слово «учитель» имеет двойное значение: в узком понимании - это тот, кто учит детей, открывает перед ними широкое окно в мир знания и побед человеческого разума; в широком смысле -это высокоавторитетный, мудрый человек, влияющий на духовный и патриотический облик людей. Поистине могущественна сила воздействия личности истинного учителя, учителя по признанию. Творчество, творческая счастливая жизнь начинается часто с одного урока, одного драгоценного слова учителя. Поэтому настоящим наставником может быть только тот, кто по зову сердца, по приказу души, по глубокому признанию стал наставником, учителем. По словам Льва Толстого, «учитель не тот, кто учит, а тот, кто не может не учить»</a:t>
            </a:r>
            <a:endParaRPr lang="ru-RU" dirty="0"/>
          </a:p>
          <a:p>
            <a:r>
              <a:rPr lang="ru-RU" dirty="0"/>
              <a:t>В этом году отмечает свой 75 юбилей Учитель с большой буквы Это не просто учитель, а зачинатель многих проектов в системе образования нашей республики. Ее замыслы и идеи не только воплотились в жизнь, но и продолжает жить и существовать, являясь для многих ярким живым примером мастерства, увлечённости и творческой работы. </a:t>
            </a:r>
            <a:endParaRPr lang="ru-RU" dirty="0"/>
          </a:p>
          <a:p>
            <a:r>
              <a:rPr lang="ru-RU" dirty="0"/>
              <a:t>Таким человеком является-талантливый педагог. Пламенный патриот нашей школы </a:t>
            </a:r>
            <a:endParaRPr lang="ru-RU"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677334" y="2160589"/>
            <a:ext cx="6842818" cy="3880773"/>
          </a:xfrm>
        </p:spPr>
        <p:txBody>
          <a:bodyPr/>
          <a:lstStyle/>
          <a:p>
            <a:pPr marL="0" indent="0">
              <a:buNone/>
            </a:pPr>
            <a:r>
              <a:rPr lang="ru-RU" dirty="0"/>
              <a:t>Клара Ивановна </a:t>
            </a:r>
            <a:r>
              <a:rPr lang="ru-RU" dirty="0" err="1"/>
              <a:t>Комбу</a:t>
            </a:r>
            <a:r>
              <a:rPr lang="ru-RU" dirty="0"/>
              <a:t>- учитель высшей категории, Отличник народного образования РСФСР, «Ветеран труда». «Заслуженный работник образования РТ». Не перечесть всех ее учительских заслуг регалий-для этого одной страницы оказалось бы мало.</a:t>
            </a:r>
            <a:endParaRPr lang="ru-RU" dirty="0"/>
          </a:p>
          <a:p>
            <a:pPr marL="0" indent="0">
              <a:buNone/>
            </a:pPr>
            <a:r>
              <a:rPr lang="ru-RU" dirty="0"/>
              <a:t>Ведь она не просто педагог со стажем. Она Учитель учителей. Она показывает пример во всем, начиная с образа жизни, заканчивая ответственным и творческим отношением к делу, к работе</a:t>
            </a:r>
            <a:endParaRPr lang="ru-RU" dirty="0"/>
          </a:p>
          <a:p>
            <a:endParaRPr lang="ru-RU" dirty="0"/>
          </a:p>
        </p:txBody>
      </p:sp>
      <p:pic>
        <p:nvPicPr>
          <p:cNvPr id="2050" name="Рисунок 1" descr="https://sun9-5.userapi.com/impg/8Vjw5DxMG9ugnLkcABQw1d8jF1EkRJZc659cUw/SkwKBNRRwd8.jpg?size=410x604&amp;quality=95&amp;sign=7245638608d5d924355d3661fa0f1be6&amp;c_uniq_tag=05yITtdzJhtGQKVdzy123YirKSkiFrwVhmBKCPx8wyg&amp;type=album"/>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7819697" y="609599"/>
            <a:ext cx="3694969" cy="54420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577978" y="646387"/>
            <a:ext cx="6890114" cy="5915238"/>
          </a:xfrm>
        </p:spPr>
        <p:txBody>
          <a:bodyPr>
            <a:normAutofit fontScale="92500"/>
          </a:bodyPr>
          <a:lstStyle/>
          <a:p>
            <a:pPr marL="0" indent="0">
              <a:buNone/>
            </a:pPr>
            <a:r>
              <a:rPr lang="ru-RU" dirty="0"/>
              <a:t>В трудные 90-ые года Клара Ивановна назначена министром образования Республики Тыва. При её непосредственном содействии родился Тувинский лицей (бывший тувинско-турецкий лицей). Её непосредственная заслуга в том, что были взяты под крыло образования и сохранены ведомственные детские сады и стационарные лагеря. Это под ее руководством, в бытность ее министром образования Республики Тыва, в январе 1993 года был основан журнал «</a:t>
            </a:r>
            <a:r>
              <a:rPr lang="ru-RU" dirty="0" err="1"/>
              <a:t>Башкы</a:t>
            </a:r>
            <a:r>
              <a:rPr lang="ru-RU" dirty="0"/>
              <a:t>».</a:t>
            </a:r>
            <a:endParaRPr lang="ru-RU" dirty="0"/>
          </a:p>
          <a:p>
            <a:pPr marL="0" indent="0">
              <a:buNone/>
            </a:pPr>
            <a:r>
              <a:rPr lang="ru-RU" dirty="0"/>
              <a:t>Двадцать пять долгих лет </a:t>
            </a:r>
            <a:r>
              <a:rPr lang="ru-RU" dirty="0" err="1"/>
              <a:t>Комбу</a:t>
            </a:r>
            <a:r>
              <a:rPr lang="ru-RU" dirty="0"/>
              <a:t> Клара Ивановна руководила школьным интернатом нашего села Кызыл-Арыг, где воспитывалось и обучалась более ста детей с ограниченными возможностями здоровья.  Значит, надо было полностью отвечать за их судьбу: следить за обучением, порядком, питанием детей, в дальнейшем сопровождать их в жизни даже после окончания школы, помогая адаптироваться в обществе. 2011 году выпустила журнал «Дом в котором мы живем – 50 лет». Кроме того, Клара Ивановна обратила большое внимание на дальнейшее развития нашего села. Благодаря нашему опытному педагогу наше село развивается до неузнаваемости. С большим удовольствием к нам приезжают опытные педагоги со всех уголков нашей республики. Почти 70% взрослого населения является педагогами. </a:t>
            </a:r>
            <a:endParaRPr lang="ru-RU" dirty="0"/>
          </a:p>
          <a:p>
            <a:pPr marL="0" indent="0">
              <a:buNone/>
            </a:pPr>
            <a:endParaRPr lang="ru-RU" dirty="0"/>
          </a:p>
        </p:txBody>
      </p:sp>
      <p:pic>
        <p:nvPicPr>
          <p:cNvPr id="3074" name="Рисунок 2"/>
          <p:cNvPicPr>
            <a:picLocks noChangeAspect="1" noChangeArrowheads="1"/>
          </p:cNvPicPr>
          <p:nvPr/>
        </p:nvPicPr>
        <p:blipFill>
          <a:blip r:embed="rId1">
            <a:extLst>
              <a:ext uri="{28A0092B-C50C-407E-A947-70E740481C1C}">
                <a14:useLocalDpi xmlns:a14="http://schemas.microsoft.com/office/drawing/2010/main" val="0"/>
              </a:ext>
            </a:extLst>
          </a:blip>
          <a:srcRect l="2486" t="8109" b="14136"/>
          <a:stretch>
            <a:fillRect/>
          </a:stretch>
        </p:blipFill>
        <p:spPr bwMode="auto">
          <a:xfrm>
            <a:off x="7662041" y="646386"/>
            <a:ext cx="3951981" cy="56028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Autofit/>
          </a:bodyPr>
          <a:lstStyle/>
          <a:p>
            <a:r>
              <a:rPr lang="ru-RU" sz="2400" dirty="0"/>
              <a:t>Несмотря на свой возраст, с этого учебного года она начала работать средней общеобразовательной школе села Кызыл-Арыг учителем русского языка и литературы.</a:t>
            </a:r>
            <a:br>
              <a:rPr lang="ru-RU" sz="2400" dirty="0"/>
            </a:br>
            <a:endParaRPr lang="ru-RU" sz="2400" dirty="0"/>
          </a:p>
        </p:txBody>
      </p:sp>
      <p:pic>
        <p:nvPicPr>
          <p:cNvPr id="4098" name="Рисунок 3"/>
          <p:cNvPicPr>
            <a:picLocks noChangeAspect="1" noChangeArrowheads="1"/>
          </p:cNvPicPr>
          <p:nvPr/>
        </p:nvPicPr>
        <p:blipFill>
          <a:blip r:embed="rId1">
            <a:extLst>
              <a:ext uri="{28A0092B-C50C-407E-A947-70E740481C1C}">
                <a14:useLocalDpi xmlns:a14="http://schemas.microsoft.com/office/drawing/2010/main" val="0"/>
              </a:ext>
            </a:extLst>
          </a:blip>
          <a:srcRect l="10333" t="24702" r="10214" b="21140"/>
          <a:stretch>
            <a:fillRect/>
          </a:stretch>
        </p:blipFill>
        <p:spPr bwMode="auto">
          <a:xfrm>
            <a:off x="1124114" y="2107928"/>
            <a:ext cx="8203007" cy="41404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677334" y="268014"/>
            <a:ext cx="6291025" cy="6321971"/>
          </a:xfrm>
        </p:spPr>
        <p:txBody>
          <a:bodyPr>
            <a:normAutofit/>
          </a:bodyPr>
          <a:lstStyle/>
          <a:p>
            <a:pPr marL="0" indent="0">
              <a:buNone/>
            </a:pPr>
            <a:r>
              <a:rPr lang="ru-RU" dirty="0"/>
              <a:t>Дети с ее приходом узнают не только новые программы ФГОС 3 поколения, но и дополнительно с энтузиазмом начали изучают произведения отечественных авторов, которые не вошли в учебную программу на внеурочных занятиях «Литература и другие виды искусства».</a:t>
            </a:r>
            <a:endParaRPr lang="ru-RU" dirty="0"/>
          </a:p>
          <a:p>
            <a:pPr marL="0" indent="0">
              <a:buNone/>
            </a:pPr>
            <a:r>
              <a:rPr lang="ru-RU" dirty="0"/>
              <a:t>Наш учитель не боится новшеств, а наоборот с увлечением изучает новые современные веяния в образовании, такие как например ведение электронного журнала, использование аудио и видеоматериала на уроках русского языка, презентаций и электронных учебных материалов. </a:t>
            </a:r>
            <a:endParaRPr lang="ru-RU" dirty="0"/>
          </a:p>
          <a:p>
            <a:pPr marL="0" indent="0">
              <a:buNone/>
            </a:pPr>
            <a:r>
              <a:rPr lang="ru-RU" dirty="0"/>
              <a:t>Клара Ивановна –человек необычный. Она энергичная яркая, харизматичная. Так же она многие годы была членом и руководителем партии «Единая Россия» в нашем селе. Она настоящий патриот своей страны. Такова Клара Ивановна - учительница нашей школы, преподаватель русского языка и литературы старших классов.</a:t>
            </a:r>
            <a:endParaRPr lang="ru-RU" dirty="0"/>
          </a:p>
          <a:p>
            <a:pPr marL="0" indent="0">
              <a:buNone/>
            </a:pPr>
            <a:r>
              <a:rPr lang="ru-RU" dirty="0"/>
              <a:t>В нашей республике она любима и уважаема многими жителями, поэтому Клара Ивановна настоящий учитель с большой буквы. </a:t>
            </a:r>
            <a:endParaRPr lang="ru-RU" dirty="0"/>
          </a:p>
          <a:p>
            <a:pPr marL="0" indent="0">
              <a:buNone/>
            </a:pPr>
            <a:endParaRPr lang="ru-RU" dirty="0"/>
          </a:p>
        </p:txBody>
      </p:sp>
      <p:pic>
        <p:nvPicPr>
          <p:cNvPr id="5122" name="Рисунок 8" descr="https://sun9-28.userapi.com/impg/4z8pGwYUtQ2Z2DWyXpQ0qthNSTLhnLLqc_XoGA/wHASqGIh1YQ.jpg?size=1280x961&amp;quality=95&amp;sign=7a2c7fa681549f5d60105df7c1cb632e&amp;c_uniq_tag=ojoUJMaGrilTaDB6U4ngQO8N-bMgQL7ZJdOkn_2kiT4&amp;type=album"/>
          <p:cNvPicPr>
            <a:picLocks noChangeAspect="1" noChangeArrowheads="1"/>
          </p:cNvPicPr>
          <p:nvPr/>
        </p:nvPicPr>
        <p:blipFill>
          <a:blip r:embed="rId1">
            <a:extLst>
              <a:ext uri="{28A0092B-C50C-407E-A947-70E740481C1C}">
                <a14:useLocalDpi xmlns:a14="http://schemas.microsoft.com/office/drawing/2010/main" val="0"/>
              </a:ext>
            </a:extLst>
          </a:blip>
          <a:srcRect b="12598"/>
          <a:stretch>
            <a:fillRect/>
          </a:stretch>
        </p:blipFill>
        <p:spPr bwMode="auto">
          <a:xfrm>
            <a:off x="7250550" y="261663"/>
            <a:ext cx="4458466" cy="22974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3" name="Рисунок 4"/>
          <p:cNvPicPr>
            <a:picLocks noChangeAspect="1" noChangeArrowheads="1"/>
          </p:cNvPicPr>
          <p:nvPr/>
        </p:nvPicPr>
        <p:blipFill>
          <a:blip r:embed="rId2">
            <a:extLst>
              <a:ext uri="{28A0092B-C50C-407E-A947-70E740481C1C}">
                <a14:useLocalDpi xmlns:a14="http://schemas.microsoft.com/office/drawing/2010/main" val="0"/>
              </a:ext>
            </a:extLst>
          </a:blip>
          <a:srcRect t="16069" b="8206"/>
          <a:stretch>
            <a:fillRect/>
          </a:stretch>
        </p:blipFill>
        <p:spPr bwMode="auto">
          <a:xfrm>
            <a:off x="7250550" y="2932386"/>
            <a:ext cx="4458466" cy="25263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204369" y="189188"/>
            <a:ext cx="9854032" cy="2956033"/>
          </a:xfrm>
        </p:spPr>
        <p:txBody>
          <a:bodyPr>
            <a:normAutofit/>
          </a:bodyPr>
          <a:lstStyle/>
          <a:p>
            <a:pPr marL="0" indent="0" fontAlgn="base">
              <a:buNone/>
            </a:pPr>
            <a:r>
              <a:rPr lang="ru-RU" b="1" dirty="0"/>
              <a:t>Клара Ивановна талантливый педагог… </a:t>
            </a:r>
            <a:r>
              <a:rPr lang="ru-RU" dirty="0"/>
              <a:t>Она действительно талантливый учитель, потому что ее любят ученики, уважают и почитают коллеги и родители учеников, обожают ее труд односельчане.  И сама она любила всех, любила жизнь в различных ее проявлениях.</a:t>
            </a:r>
            <a:endParaRPr lang="ru-RU" dirty="0"/>
          </a:p>
          <a:p>
            <a:pPr marL="0" indent="0" fontAlgn="base">
              <a:buNone/>
            </a:pPr>
            <a:r>
              <a:rPr lang="ru-RU" dirty="0"/>
              <a:t>Среди нас теперь нет прекрасного человека. Хороший писатель живет в книгах... А хороший учитель - в сердцах и душах своих учеников. Родители и дети, всегда любили и уважали её труд, заботу и душевную теплоту.</a:t>
            </a:r>
            <a:endParaRPr lang="ru-RU" dirty="0"/>
          </a:p>
          <a:p>
            <a:pPr marL="0" indent="0" fontAlgn="base">
              <a:buNone/>
            </a:pPr>
            <a:r>
              <a:rPr lang="ru-RU" dirty="0"/>
              <a:t>И в конце хочется сказать, что и в нашей школе тоже есть продолжатели ее дела, талантливые, умные, хорошие и справедливые учителя!</a:t>
            </a:r>
            <a:endParaRPr lang="ru-RU" dirty="0"/>
          </a:p>
        </p:txBody>
      </p:sp>
      <p:sp>
        <p:nvSpPr>
          <p:cNvPr id="4" name="Rectangle 2"/>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ru-RU"/>
          </a:p>
        </p:txBody>
      </p:sp>
      <p:pic>
        <p:nvPicPr>
          <p:cNvPr id="6145" name="Рисунок 5"/>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2403950" y="2999604"/>
            <a:ext cx="5454869" cy="3669208"/>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theme/theme1.xml><?xml version="1.0" encoding="utf-8"?>
<a:theme xmlns:a="http://schemas.openxmlformats.org/drawingml/2006/main" name="Аспект">
  <a:themeElements>
    <a:clrScheme name="Facet">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Facet">
      <a:majorFont>
        <a:latin typeface="Trebuchet MS"/>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Facet</Template>
  <TotalTime>0</TotalTime>
  <Words>6781</Words>
  <Application>WPS Presentation</Application>
  <PresentationFormat>Широкоэкранный</PresentationFormat>
  <Paragraphs>47</Paragraphs>
  <Slides>10</Slides>
  <Notes>0</Notes>
  <HiddenSlides>0</HiddenSlides>
  <MMClips>0</MMClips>
  <ScaleCrop>false</ScaleCrop>
  <HeadingPairs>
    <vt:vector size="6" baseType="variant">
      <vt:variant>
        <vt:lpstr>已用的字体</vt:lpstr>
      </vt:variant>
      <vt:variant>
        <vt:i4>9</vt:i4>
      </vt:variant>
      <vt:variant>
        <vt:lpstr>主题</vt:lpstr>
      </vt:variant>
      <vt:variant>
        <vt:i4>1</vt:i4>
      </vt:variant>
      <vt:variant>
        <vt:lpstr>幻灯片标题</vt:lpstr>
      </vt:variant>
      <vt:variant>
        <vt:i4>10</vt:i4>
      </vt:variant>
    </vt:vector>
  </HeadingPairs>
  <TitlesOfParts>
    <vt:vector size="20" baseType="lpstr">
      <vt:lpstr>Arial</vt:lpstr>
      <vt:lpstr>SimSun</vt:lpstr>
      <vt:lpstr>Wingdings</vt:lpstr>
      <vt:lpstr>Wingdings 3</vt:lpstr>
      <vt:lpstr>Arial</vt:lpstr>
      <vt:lpstr>Trebuchet MS</vt:lpstr>
      <vt:lpstr>Microsoft YaHei</vt:lpstr>
      <vt:lpstr>Arial Unicode MS</vt:lpstr>
      <vt:lpstr>Calibri</vt:lpstr>
      <vt:lpstr>Аспект</vt:lpstr>
      <vt:lpstr>Чолдак-оол Лидия Кууларовна Учитель начальных классов Высшей квалификационной категории Почетный работник общего образования РФ Ветеран педагогического труда МБОУ СОШ с.Кызыл-Арыг </vt:lpstr>
      <vt:lpstr>Талантливый педагог, пламенный патриот.</vt:lpstr>
      <vt:lpstr>PowerPoint 演示文稿</vt:lpstr>
      <vt:lpstr>PowerPoint 演示文稿</vt:lpstr>
      <vt:lpstr>PowerPoint 演示文稿</vt:lpstr>
      <vt:lpstr>PowerPoint 演示文稿</vt:lpstr>
      <vt:lpstr>Несмотря на свой возраст, с этого учебного года она начала работать средней общеобразовательной школе села Кызыл-Арыг учителем русского языка и литературы. </vt:lpstr>
      <vt:lpstr>PowerPoint 演示文稿</vt:lpstr>
      <vt:lpstr>PowerPoint 演示文稿</vt:lpstr>
      <vt:lpstr>Спасибо за внимание!</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Чолдак-оол Лидия Кууларовна Учитель начальных классов Высшей квалификационной категории Почетный работник общего образования РФ Ветеран педагогического труда МБОУ СОШ с.Кызыл-Арыг</dc:title>
  <dc:creator>Пользователь</dc:creator>
  <cp:lastModifiedBy>Agniya К</cp:lastModifiedBy>
  <cp:revision>3</cp:revision>
  <dcterms:created xsi:type="dcterms:W3CDTF">2024-02-22T01:49:00Z</dcterms:created>
  <dcterms:modified xsi:type="dcterms:W3CDTF">2024-12-03T08:36:07Z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4E46AE03B2A448B9B3B3FCF74BE41714_12</vt:lpwstr>
  </property>
  <property fmtid="{D5CDD505-2E9C-101B-9397-08002B2CF9AE}" pid="3" name="KSOProductBuildVer">
    <vt:lpwstr>1049-12.2.0.18911</vt:lpwstr>
  </property>
</Properties>
</file>